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31519-D508-4C0E-A1DD-A457467762DA}" type="datetimeFigureOut">
              <a:rPr lang="pt-BR" smtClean="0"/>
              <a:t>05/09/2026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815BE-6AC0-45E9-9082-044EDB5AA6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091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7815BE-6AC0-45E9-9082-044EDB5AA6A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51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69B5BD-46A0-25F6-E6CB-86D0BEBDD0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6AA3C8-53AA-69C9-EA35-951584A66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FC6B4B0-A209-EC32-6DCD-DC051AA422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328D8-4856-4BEB-B882-536205C97AB2}" type="datetime1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3861D1-A6A9-F215-9B5B-FEE53854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FBAB71-92D3-59C5-78AC-752DCD2F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3800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14520D-D3CA-9FFA-2777-62812B0E9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4480377-2FDB-27FF-151D-E64074AF8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3559A5-1BC5-7615-BDA3-B40C3E9871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8B592A-A8A4-4ED1-B016-E7EEF3ABAEBD}" type="datetime1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00FC01-1D48-6C6F-878C-931781EF7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8DFEE9-5B3C-329A-1A46-421E808D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496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59906FA-A154-BFAB-F677-C8AB24563F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EEA8221-A943-D5E2-FC15-44C189445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C0CCF0-DF64-51D2-57B2-610AEA359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7195C8-E3A0-4176-8EED-18D0788E88C8}" type="datetime1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F115DB-4876-C091-8069-17BED5F6D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22DFC3-DF98-F14D-21B9-A990D98CD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515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44B89-92FE-E632-9893-A9AD36F5B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0F93EA-A4BB-6B71-78E9-E372CC2F6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0AE630-B6BE-1B9C-980F-B24C2BB5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51620C-EBE9-4480-AA53-B7B794705316}" type="datetime1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E28736-3B6E-A031-4B1D-5879FC251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BC56B4-0F43-B50E-DB54-96B4DD4BB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1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AA55AC-8BDB-431A-C1A9-1E7AA893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32D9CA-363F-160A-3154-695DF84CE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17FE64-C949-8E86-DA1C-BE1E2DC326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DC2EE5-7B7D-4B5B-A10D-1CE1FF567EB7}" type="datetime1">
              <a:rPr lang="pt-BR" smtClean="0"/>
              <a:t>05/09/2026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51B6CD-8A97-1AAF-AA4C-76E49D65B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F29598-E9E2-D84C-6C17-64DD2A183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904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16D680-C107-7645-0334-5BE5EAB5F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B0CFD3-54EF-34EF-E5CF-3AAC96BCBA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EE92CBB-4D76-5616-21B2-51B284A5D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6F7B7A-B449-80D4-EADE-E88F0600D6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FFEB99-9781-4E2F-AA4B-5B93B596C690}" type="datetime1">
              <a:rPr lang="pt-BR" smtClean="0"/>
              <a:t>05/09/2026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33E6F9-409D-6546-E8D6-6230B940F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B07A5D-84D1-D66F-6813-1B901BAC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178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DE437-7B19-2E20-D22B-D9C6314C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CCFEC0A-D84A-29FA-CB51-8A7F2C005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2EBDB97-9E2B-F82F-F208-8AC4F37C3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14B3233-275D-ABE4-CC09-B25251E17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2BF091F-40FF-BD79-D9F8-0BD50DFCC9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ED6A8F7-F3F1-FABE-DE39-E76F9114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32F97A-2282-4282-AD84-7CB9883DD305}" type="datetime1">
              <a:rPr lang="pt-BR" smtClean="0"/>
              <a:t>05/09/2026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DA03F9E-4FDB-371E-DA1C-24B58FC26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E3EB9FC-BACC-F891-9C13-C29F1E07E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94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6B7AEF-DB0B-B732-DF6D-4173A370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F33DF2-184C-3948-9928-CC850F416B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E38D86-6A4A-4731-BDF6-A7205708B0AB}" type="datetime1">
              <a:rPr lang="pt-BR" smtClean="0"/>
              <a:t>05/09/2026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5082F74-42D6-CBC3-3584-276E9AE2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1519A02-FE6E-D3C6-17D0-A26694B63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089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CA75C08-5BC7-426A-79EA-8CBD1B7CB6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7BD5324-62E4-4CF9-A655-76FD9C5F4581}" type="datetime1">
              <a:rPr lang="pt-BR" smtClean="0"/>
              <a:t>05/09/2026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77C3432-AB88-0E95-9A40-DF6830868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25C83A-47CE-8223-FEEA-7DE5E83C0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60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756BAF-B746-58AD-403A-EFDB8CB1C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628697B-8481-B1AF-C925-34F16ED7D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3ABF83-2454-9A82-767B-DA4398270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E61622A-4DF7-1762-5F07-C2714E12E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4412E9-9079-4586-A06F-58B17FFFA0FA}" type="datetime1">
              <a:rPr lang="pt-BR" smtClean="0"/>
              <a:t>05/09/2026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584EA76-C624-AB3D-EC93-4607344F9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4DC546C-C55F-DC20-CA85-DAEC5661C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103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2AC5E9-AEA7-C491-E1FB-843E86B8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CD89F0E-55E6-0910-A2E9-9A4510FD11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7DE7D21-742E-8FD7-2B34-D4170E0A9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82CBB0-706E-A666-A5CD-F857F856F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ACF304-4D8B-4E28-97A2-085F606C42B0}" type="datetime1">
              <a:rPr lang="pt-BR" smtClean="0"/>
              <a:t>05/09/2026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8ACBB86-FC01-8AFA-34D1-2344F6F37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5400A22-4624-7DA0-DE9B-15D7B7681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5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Agrupar 18">
            <a:extLst>
              <a:ext uri="{FF2B5EF4-FFF2-40B4-BE49-F238E27FC236}">
                <a16:creationId xmlns:a16="http://schemas.microsoft.com/office/drawing/2014/main" id="{9586FA71-3B5C-5E5A-F315-FBCFBEF7165E}"/>
              </a:ext>
            </a:extLst>
          </p:cNvPr>
          <p:cNvGrpSpPr/>
          <p:nvPr userDrawn="1"/>
        </p:nvGrpSpPr>
        <p:grpSpPr>
          <a:xfrm>
            <a:off x="-632258" y="4320512"/>
            <a:ext cx="2697480" cy="2927525"/>
            <a:chOff x="-424440" y="4154257"/>
            <a:chExt cx="2697480" cy="2927525"/>
          </a:xfrm>
        </p:grpSpPr>
        <p:sp>
          <p:nvSpPr>
            <p:cNvPr id="15" name="Shape 135">
              <a:extLst>
                <a:ext uri="{FF2B5EF4-FFF2-40B4-BE49-F238E27FC236}">
                  <a16:creationId xmlns:a16="http://schemas.microsoft.com/office/drawing/2014/main" id="{9D3BCC68-FF0B-FE6E-4F83-5D63457E062C}"/>
                </a:ext>
              </a:extLst>
            </p:cNvPr>
            <p:cNvSpPr/>
            <p:nvPr userDrawn="1"/>
          </p:nvSpPr>
          <p:spPr>
            <a:xfrm>
              <a:off x="-424440" y="4154257"/>
              <a:ext cx="2193851" cy="2872100"/>
            </a:xfrm>
            <a:custGeom>
              <a:avLst/>
              <a:gdLst/>
              <a:ahLst/>
              <a:cxnLst/>
              <a:rect l="0" t="0" r="0" b="0"/>
              <a:pathLst>
                <a:path w="3103785" h="3626435">
                  <a:moveTo>
                    <a:pt x="0" y="0"/>
                  </a:moveTo>
                  <a:lnTo>
                    <a:pt x="3103785" y="3626435"/>
                  </a:lnTo>
                  <a:lnTo>
                    <a:pt x="0" y="3626435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2C2D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6" name="Shape 144">
              <a:extLst>
                <a:ext uri="{FF2B5EF4-FFF2-40B4-BE49-F238E27FC236}">
                  <a16:creationId xmlns:a16="http://schemas.microsoft.com/office/drawing/2014/main" id="{6F9D2E13-97CE-A81D-2573-699736ECB4E8}"/>
                </a:ext>
              </a:extLst>
            </p:cNvPr>
            <p:cNvSpPr/>
            <p:nvPr userDrawn="1"/>
          </p:nvSpPr>
          <p:spPr>
            <a:xfrm>
              <a:off x="-424440" y="5458854"/>
              <a:ext cx="2697474" cy="1567503"/>
            </a:xfrm>
            <a:custGeom>
              <a:avLst/>
              <a:gdLst/>
              <a:ahLst/>
              <a:cxnLst/>
              <a:rect l="0" t="0" r="0" b="0"/>
              <a:pathLst>
                <a:path w="3816293" h="1979196">
                  <a:moveTo>
                    <a:pt x="1837097" y="0"/>
                  </a:moveTo>
                  <a:lnTo>
                    <a:pt x="3816293" y="1979196"/>
                  </a:lnTo>
                  <a:lnTo>
                    <a:pt x="0" y="1979196"/>
                  </a:lnTo>
                  <a:lnTo>
                    <a:pt x="0" y="1837097"/>
                  </a:lnTo>
                  <a:lnTo>
                    <a:pt x="183709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2C2D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7" name="Shape 147">
              <a:extLst>
                <a:ext uri="{FF2B5EF4-FFF2-40B4-BE49-F238E27FC236}">
                  <a16:creationId xmlns:a16="http://schemas.microsoft.com/office/drawing/2014/main" id="{F9E79DF6-FC4A-03B4-C034-A40EEC369440}"/>
                </a:ext>
              </a:extLst>
            </p:cNvPr>
            <p:cNvSpPr/>
            <p:nvPr userDrawn="1"/>
          </p:nvSpPr>
          <p:spPr>
            <a:xfrm>
              <a:off x="-424440" y="5514271"/>
              <a:ext cx="2697480" cy="1567511"/>
            </a:xfrm>
            <a:custGeom>
              <a:avLst/>
              <a:gdLst/>
              <a:ahLst/>
              <a:cxnLst/>
              <a:rect l="0" t="0" r="0" b="0"/>
              <a:pathLst>
                <a:path w="3816302" h="1979205">
                  <a:moveTo>
                    <a:pt x="0" y="1837097"/>
                  </a:moveTo>
                  <a:lnTo>
                    <a:pt x="1837097" y="0"/>
                  </a:lnTo>
                  <a:lnTo>
                    <a:pt x="3816302" y="1979205"/>
                  </a:lnTo>
                </a:path>
              </a:pathLst>
            </a:custGeom>
            <a:ln w="13335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AABECA4B-FEC7-02C4-C99A-B94AD3428B69}"/>
              </a:ext>
            </a:extLst>
          </p:cNvPr>
          <p:cNvGrpSpPr/>
          <p:nvPr userDrawn="1"/>
        </p:nvGrpSpPr>
        <p:grpSpPr>
          <a:xfrm>
            <a:off x="9398432" y="-382679"/>
            <a:ext cx="3425826" cy="2028189"/>
            <a:chOff x="9190614" y="-202565"/>
            <a:chExt cx="3425826" cy="2028189"/>
          </a:xfrm>
        </p:grpSpPr>
        <p:sp>
          <p:nvSpPr>
            <p:cNvPr id="10" name="Shape 139">
              <a:extLst>
                <a:ext uri="{FF2B5EF4-FFF2-40B4-BE49-F238E27FC236}">
                  <a16:creationId xmlns:a16="http://schemas.microsoft.com/office/drawing/2014/main" id="{94347959-0942-6A98-C1A6-D23845BB60B8}"/>
                </a:ext>
              </a:extLst>
            </p:cNvPr>
            <p:cNvSpPr/>
            <p:nvPr userDrawn="1"/>
          </p:nvSpPr>
          <p:spPr>
            <a:xfrm>
              <a:off x="9593219" y="-129643"/>
              <a:ext cx="2889520" cy="1839808"/>
            </a:xfrm>
            <a:custGeom>
              <a:avLst/>
              <a:gdLst/>
              <a:ahLst/>
              <a:cxnLst/>
              <a:rect l="0" t="0" r="0" b="0"/>
              <a:pathLst>
                <a:path w="3323514" h="3054721">
                  <a:moveTo>
                    <a:pt x="0" y="0"/>
                  </a:moveTo>
                  <a:lnTo>
                    <a:pt x="3323514" y="0"/>
                  </a:lnTo>
                  <a:lnTo>
                    <a:pt x="3323514" y="3054721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2C2D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1" name="Shape 142">
              <a:extLst>
                <a:ext uri="{FF2B5EF4-FFF2-40B4-BE49-F238E27FC236}">
                  <a16:creationId xmlns:a16="http://schemas.microsoft.com/office/drawing/2014/main" id="{201F635D-DDE1-0E31-5952-E252CD3238F0}"/>
                </a:ext>
              </a:extLst>
            </p:cNvPr>
            <p:cNvSpPr/>
            <p:nvPr userDrawn="1"/>
          </p:nvSpPr>
          <p:spPr>
            <a:xfrm>
              <a:off x="9726918" y="-14185"/>
              <a:ext cx="2889522" cy="1839809"/>
            </a:xfrm>
            <a:custGeom>
              <a:avLst/>
              <a:gdLst/>
              <a:ahLst/>
              <a:cxnLst/>
              <a:rect l="0" t="0" r="0" b="0"/>
              <a:pathLst>
                <a:path w="3323517" h="3054724">
                  <a:moveTo>
                    <a:pt x="3323517" y="3054724"/>
                  </a:moveTo>
                  <a:lnTo>
                    <a:pt x="0" y="0"/>
                  </a:lnTo>
                </a:path>
              </a:pathLst>
            </a:custGeom>
            <a:ln w="13335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2" name="Shape 149">
              <a:extLst>
                <a:ext uri="{FF2B5EF4-FFF2-40B4-BE49-F238E27FC236}">
                  <a16:creationId xmlns:a16="http://schemas.microsoft.com/office/drawing/2014/main" id="{16B5A091-AF6B-167B-5F35-8883B0558960}"/>
                </a:ext>
              </a:extLst>
            </p:cNvPr>
            <p:cNvSpPr/>
            <p:nvPr userDrawn="1"/>
          </p:nvSpPr>
          <p:spPr>
            <a:xfrm>
              <a:off x="9212176" y="-202565"/>
              <a:ext cx="3274376" cy="1142627"/>
            </a:xfrm>
            <a:custGeom>
              <a:avLst/>
              <a:gdLst/>
              <a:ahLst/>
              <a:cxnLst/>
              <a:rect l="0" t="0" r="0" b="0"/>
              <a:pathLst>
                <a:path w="3766173" h="1897160">
                  <a:moveTo>
                    <a:pt x="0" y="0"/>
                  </a:moveTo>
                  <a:lnTo>
                    <a:pt x="3766173" y="0"/>
                  </a:lnTo>
                  <a:lnTo>
                    <a:pt x="3766173" y="28147"/>
                  </a:lnTo>
                  <a:lnTo>
                    <a:pt x="1897160" y="1897160"/>
                  </a:lnTo>
                  <a:lnTo>
                    <a:pt x="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82C2DD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3" name="Shape 152">
              <a:extLst>
                <a:ext uri="{FF2B5EF4-FFF2-40B4-BE49-F238E27FC236}">
                  <a16:creationId xmlns:a16="http://schemas.microsoft.com/office/drawing/2014/main" id="{E2823BCC-7FC0-1485-74FF-AEFDE1D4495A}"/>
                </a:ext>
              </a:extLst>
            </p:cNvPr>
            <p:cNvSpPr/>
            <p:nvPr userDrawn="1"/>
          </p:nvSpPr>
          <p:spPr>
            <a:xfrm>
              <a:off x="9190614" y="-156565"/>
              <a:ext cx="3295349" cy="1169112"/>
            </a:xfrm>
            <a:custGeom>
              <a:avLst/>
              <a:gdLst/>
              <a:ahLst/>
              <a:cxnLst/>
              <a:rect l="0" t="0" r="0" b="0"/>
              <a:pathLst>
                <a:path w="3766177" h="1897161">
                  <a:moveTo>
                    <a:pt x="3766177" y="28145"/>
                  </a:moveTo>
                  <a:lnTo>
                    <a:pt x="1897161" y="1897161"/>
                  </a:lnTo>
                  <a:lnTo>
                    <a:pt x="0" y="0"/>
                  </a:lnTo>
                </a:path>
              </a:pathLst>
            </a:custGeom>
            <a:ln w="133350" cap="flat">
              <a:miter lim="100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E753C8A-64E9-B743-F074-EE3CBE29AC24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838200" y="164551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FE2F00-D2EE-0178-F578-665ACBB77110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pt-BR"/>
              <a:t>II Congresso de Tecnologia e Sustentabilidade Ambiental @contesa.oficial</a:t>
            </a:r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404B4D-DEFE-5CFE-E61A-87ECB441AF02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pt-BR"/>
              <a:t>@contesa.oficial</a:t>
            </a:r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7F3886A-46DD-C4C1-3204-E9B6992FD13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6130"/>
            <a:ext cx="1726108" cy="1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81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9B0774-2B27-B053-9BC3-5CB2BD16A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11677"/>
            <a:ext cx="9144000" cy="2387600"/>
          </a:xfrm>
        </p:spPr>
        <p:txBody>
          <a:bodyPr anchor="ctr"/>
          <a:lstStyle/>
          <a:p>
            <a:r>
              <a:rPr lang="pt-BR" b="1" dirty="0"/>
              <a:t>Título do artigo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21B2E0-0E59-60F7-29F7-6F1EF253E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91352"/>
            <a:ext cx="9144000" cy="1655762"/>
          </a:xfrm>
        </p:spPr>
        <p:txBody>
          <a:bodyPr/>
          <a:lstStyle/>
          <a:p>
            <a:r>
              <a:rPr lang="pt-BR" dirty="0"/>
              <a:t>Nomes dos autores com filiação institucional</a:t>
            </a:r>
          </a:p>
          <a:p>
            <a:r>
              <a:rPr lang="pt-BR" dirty="0"/>
              <a:t>P.ex.: João da Silva - UFCG</a:t>
            </a:r>
          </a:p>
        </p:txBody>
      </p:sp>
    </p:spTree>
    <p:extLst>
      <p:ext uri="{BB962C8B-B14F-4D97-AF65-F5344CB8AC3E}">
        <p14:creationId xmlns:p14="http://schemas.microsoft.com/office/powerpoint/2010/main" val="2317441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9A5EDA-BA24-7F6A-3708-F9A70BE6A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/>
          <a:lstStyle/>
          <a:p>
            <a:pPr algn="ctr"/>
            <a:r>
              <a:rPr lang="pt-BR" b="1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E8F978-AB01-D086-9740-0906487DA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A10BAA83-5F68-17BC-A55C-1BBADFDA3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E47BA662-AF3C-EFC7-8611-3EBA64AE7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638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42267-C86E-90D0-E8C2-D4741A327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8A50C-0E51-5723-552B-EB3D439FE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/>
          <a:lstStyle/>
          <a:p>
            <a:pPr algn="ctr"/>
            <a:r>
              <a:rPr lang="pt-BR" b="1" dirty="0"/>
              <a:t>Material e Métodos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B6D37D-961B-8F0D-4D75-A6E1004CD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BBF367DB-8D61-8652-A69E-5CDCEF39A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36E3FDA6-332D-7A33-188C-6B014E4BF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632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74C57-E335-34EC-F239-A4FCC282A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F3D6B-D586-D364-8FB1-9091F24A3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/>
          <a:lstStyle/>
          <a:p>
            <a:pPr algn="ctr"/>
            <a:r>
              <a:rPr lang="pt-BR" b="1" dirty="0"/>
              <a:t>Resultados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737D78-60A0-2B2E-9AC8-2EB4FBEEF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F265390B-1062-0D89-DCA8-7CAFB3318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9594F7E0-264E-4A88-C472-61651A08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138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3E3D4-9AAC-4021-F68B-A7E142C08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1456F0-AEED-33D1-9FA8-1C54B563E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/>
          <a:lstStyle/>
          <a:p>
            <a:pPr algn="ctr"/>
            <a:r>
              <a:rPr lang="pt-BR" b="1" dirty="0"/>
              <a:t>Discussão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3BE95E-A168-B7C6-6895-1C2A48F08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B7375E82-3D94-0E5E-FAAC-424164D18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9CFD36D9-76A6-06B7-D4A7-96236123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029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AFD74-6822-8E49-75D8-25F5D4D89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6CF811-F3BC-82D4-49A0-C4E7130F7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/>
          <a:lstStyle/>
          <a:p>
            <a:pPr algn="ctr"/>
            <a:r>
              <a:rPr lang="pt-BR" b="1" dirty="0"/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188F43-268D-3F65-4033-3478FD046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708E9B5B-F300-DB17-B8E4-4F1F42E2A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FB8E43E9-F9A3-3EDB-8830-8CD1C5458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721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ACF2A-2D5B-0504-B836-5D17B9B30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8BF0A-2058-0C73-5DFA-2D92342C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/>
          <a:lstStyle/>
          <a:p>
            <a:pPr algn="ctr"/>
            <a:r>
              <a:rPr lang="pt-BR" b="1" dirty="0"/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85D0AC-FEDF-6950-A692-6730FF5FC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0EDD83B8-5F0D-21CD-BE9B-AF491BB8A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A0F92C5D-D0A2-F069-B0E1-94EC7DD4E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1933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9977B-AD6B-1A0B-06FB-5CF2111E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3FC9C8-17A7-FE16-2637-1BB65F23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/>
          <a:lstStyle/>
          <a:p>
            <a:pPr algn="ctr"/>
            <a:r>
              <a:rPr lang="pt-BR" b="1" dirty="0"/>
              <a:t>Agradecimentos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B80D8F-264B-2625-95D5-CEEA80F12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06C8E48E-4EBD-71A9-0033-A8F33543F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II Congresso de Tecnologia e Sustentabilidade Ambiental @contesa.oficial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65A13516-7E30-A6E4-FA67-FF9BF912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8545C-D15F-418B-A8D6-BBCFD4CE2B4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64281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Bjorn</Template>
  <TotalTime>22</TotalTime>
  <Words>113</Words>
  <Application>Microsoft Office PowerPoint</Application>
  <PresentationFormat>Widescreen</PresentationFormat>
  <Paragraphs>25</Paragraphs>
  <Slides>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do Office</vt:lpstr>
      <vt:lpstr>Título do artigo</vt:lpstr>
      <vt:lpstr>Introdução</vt:lpstr>
      <vt:lpstr>Material e Métodos</vt:lpstr>
      <vt:lpstr>Resultados</vt:lpstr>
      <vt:lpstr>Discussão</vt:lpstr>
      <vt:lpstr>Considerações Finais</vt:lpstr>
      <vt:lpstr>Referências</vt:lpstr>
      <vt:lpstr>Agradecimentos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andré sobral</dc:creator>
  <cp:lastModifiedBy>andré sobral</cp:lastModifiedBy>
  <cp:revision>3</cp:revision>
  <dcterms:created xsi:type="dcterms:W3CDTF">2026-09-06T00:45:09Z</dcterms:created>
  <dcterms:modified xsi:type="dcterms:W3CDTF">2026-09-06T01:13:59Z</dcterms:modified>
</cp:coreProperties>
</file>